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2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DE3"/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Projets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fr-FR" sz="5100" b="1" dirty="0" err="1" smtClean="0"/>
              <a:t>Gallery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presentations</a:t>
            </a:r>
            <a:r>
              <a:rPr lang="fr-FR" sz="5100" b="1" dirty="0" smtClean="0"/>
              <a:t>: </a:t>
            </a:r>
            <a:r>
              <a:rPr lang="fr-FR" sz="5100" b="1" dirty="0" err="1" smtClean="0"/>
              <a:t>half</a:t>
            </a:r>
            <a:r>
              <a:rPr lang="fr-FR" sz="5100" b="1" dirty="0" smtClean="0"/>
              <a:t> the class sets up </a:t>
            </a:r>
            <a:r>
              <a:rPr lang="fr-FR" sz="5100" b="1" dirty="0" err="1" smtClean="0"/>
              <a:t>their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presentation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somewhere</a:t>
            </a:r>
            <a:r>
              <a:rPr lang="fr-FR" sz="5100" b="1" dirty="0" smtClean="0"/>
              <a:t> in the room and the </a:t>
            </a:r>
            <a:r>
              <a:rPr lang="fr-FR" sz="5100" b="1" dirty="0" err="1" smtClean="0"/>
              <a:t>other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half</a:t>
            </a:r>
            <a:r>
              <a:rPr lang="fr-FR" sz="5100" b="1" dirty="0" smtClean="0"/>
              <a:t> cycles </a:t>
            </a:r>
            <a:r>
              <a:rPr lang="fr-FR" sz="5100" b="1" dirty="0" err="1" smtClean="0"/>
              <a:t>through</a:t>
            </a:r>
            <a:r>
              <a:rPr lang="fr-FR" sz="5100" b="1" dirty="0" smtClean="0"/>
              <a:t> and </a:t>
            </a:r>
            <a:r>
              <a:rPr lang="fr-FR" sz="5100" b="1" dirty="0" err="1" smtClean="0"/>
              <a:t>watches</a:t>
            </a:r>
            <a:r>
              <a:rPr lang="fr-FR" sz="5100" b="1" dirty="0" smtClean="0"/>
              <a:t>, </a:t>
            </a:r>
            <a:r>
              <a:rPr lang="fr-FR" sz="5100" b="1" dirty="0" err="1" smtClean="0"/>
              <a:t>reads</a:t>
            </a:r>
            <a:r>
              <a:rPr lang="fr-FR" sz="5100" b="1" dirty="0" smtClean="0"/>
              <a:t>, etc</a:t>
            </a:r>
            <a:r>
              <a:rPr lang="fr-FR" sz="5100" b="1" dirty="0" smtClean="0"/>
              <a:t>.</a:t>
            </a:r>
          </a:p>
          <a:p>
            <a:pPr lvl="1"/>
            <a:endParaRPr lang="fr-FR" sz="5100" b="1" dirty="0" smtClean="0"/>
          </a:p>
          <a:p>
            <a:pPr lvl="1"/>
            <a:r>
              <a:rPr lang="fr-FR" sz="5100" b="1" dirty="0" smtClean="0"/>
              <a:t>Complete the </a:t>
            </a:r>
            <a:r>
              <a:rPr lang="fr-FR" sz="5100" b="1" dirty="0" err="1" smtClean="0"/>
              <a:t>Gallery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Walk</a:t>
            </a:r>
            <a:r>
              <a:rPr lang="fr-FR" sz="5100" b="1" dirty="0" smtClean="0"/>
              <a:t> Notes as </a:t>
            </a:r>
            <a:r>
              <a:rPr lang="fr-FR" sz="5100" b="1" dirty="0" err="1" smtClean="0"/>
              <a:t>you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visit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each</a:t>
            </a:r>
            <a:r>
              <a:rPr lang="fr-FR" sz="5100" b="1" dirty="0" smtClean="0"/>
              <a:t> table</a:t>
            </a:r>
          </a:p>
          <a:p>
            <a:pPr lvl="1"/>
            <a:endParaRPr lang="fr-FR" sz="5100" b="1" dirty="0"/>
          </a:p>
          <a:p>
            <a:pPr lvl="1"/>
            <a:r>
              <a:rPr lang="fr-FR" sz="5100" b="1" dirty="0" err="1" smtClean="0"/>
              <a:t>Don’t</a:t>
            </a:r>
            <a:r>
              <a:rPr lang="fr-FR" sz="5100" b="1" dirty="0" smtClean="0"/>
              <a:t> move to the </a:t>
            </a:r>
            <a:r>
              <a:rPr lang="fr-FR" sz="5100" b="1" dirty="0" err="1" smtClean="0"/>
              <a:t>next</a:t>
            </a:r>
            <a:r>
              <a:rPr lang="fr-FR" sz="5100" b="1" dirty="0" smtClean="0"/>
              <a:t> table </a:t>
            </a:r>
            <a:r>
              <a:rPr lang="fr-FR" sz="5100" b="1" dirty="0" err="1" smtClean="0"/>
              <a:t>until</a:t>
            </a:r>
            <a:r>
              <a:rPr lang="fr-FR" sz="5100" b="1" dirty="0" smtClean="0"/>
              <a:t> I tell </a:t>
            </a:r>
            <a:r>
              <a:rPr lang="fr-FR" sz="5100" b="1" dirty="0" err="1" smtClean="0"/>
              <a:t>you</a:t>
            </a:r>
            <a:r>
              <a:rPr lang="fr-FR" sz="5100" b="1" dirty="0" smtClean="0"/>
              <a:t> to</a:t>
            </a:r>
            <a:endParaRPr lang="fr-FR" sz="5100" b="1" dirty="0" smtClean="0"/>
          </a:p>
          <a:p>
            <a:pPr lvl="1"/>
            <a:endParaRPr lang="fr-FR" sz="5100" b="1" dirty="0" smtClean="0"/>
          </a:p>
          <a:p>
            <a:pPr marL="530352" lvl="1" indent="0">
              <a:buNone/>
            </a:pPr>
            <a:endParaRPr lang="fr-FR" sz="3600" b="1" dirty="0"/>
          </a:p>
          <a:p>
            <a:pPr marL="0" indent="0">
              <a:buNone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19947</TotalTime>
  <Words>49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Aparajita</vt:lpstr>
      <vt:lpstr>Berlin Sans FB Demi</vt:lpstr>
      <vt:lpstr>Brush Script MT</vt:lpstr>
      <vt:lpstr>Franklin Gothic Book</vt:lpstr>
      <vt:lpstr>Crop</vt:lpstr>
      <vt:lpstr>Projets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62</cp:revision>
  <dcterms:created xsi:type="dcterms:W3CDTF">2017-01-03T12:56:38Z</dcterms:created>
  <dcterms:modified xsi:type="dcterms:W3CDTF">2017-02-21T13:26:26Z</dcterms:modified>
</cp:coreProperties>
</file>